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6519D56-1143-4DCC-9D40-962D8E9CF5E2}" type="datetimeFigureOut">
              <a:rPr lang="en-CA" smtClean="0"/>
              <a:t>12/10/2012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918C46F-8B3B-410D-BECF-0EC33852DFA8}" type="slidenum">
              <a:rPr lang="en-CA" smtClean="0"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776288"/>
            <a:ext cx="5471616" cy="1470025"/>
          </a:xfrm>
        </p:spPr>
        <p:txBody>
          <a:bodyPr>
            <a:noAutofit/>
          </a:bodyPr>
          <a:lstStyle/>
          <a:p>
            <a:r>
              <a:rPr lang="en-CA" sz="8800" dirty="0" smtClean="0">
                <a:latin typeface="Algerian" pitchFamily="82" charset="0"/>
              </a:rPr>
              <a:t>France</a:t>
            </a:r>
            <a:endParaRPr lang="en-CA" sz="8800" dirty="0">
              <a:latin typeface="Algerian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2799">
            <a:off x="601449" y="670577"/>
            <a:ext cx="3491446" cy="2457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49955"/>
            <a:ext cx="3507322" cy="2626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2662">
            <a:off x="5162339" y="2868246"/>
            <a:ext cx="3376811" cy="2701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20555802">
            <a:off x="2239847" y="299227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>
                <a:latin typeface="Algerian" pitchFamily="82" charset="0"/>
              </a:rPr>
              <a:t>Paris</a:t>
            </a:r>
            <a:endParaRPr lang="en-CA" sz="36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11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Flight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34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5">
      <a:dk1>
        <a:sysClr val="windowText" lastClr="000000"/>
      </a:dk1>
      <a:lt1>
        <a:srgbClr val="4E005F"/>
      </a:lt1>
      <a:dk2>
        <a:srgbClr val="666666"/>
      </a:dk2>
      <a:lt2>
        <a:srgbClr val="75005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</TotalTime>
  <Words>3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Verve</vt:lpstr>
      <vt:lpstr>France</vt:lpstr>
      <vt:lpstr>Flight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France</dc:title>
  <dc:creator>Student</dc:creator>
  <cp:lastModifiedBy>Student</cp:lastModifiedBy>
  <cp:revision>2</cp:revision>
  <dcterms:created xsi:type="dcterms:W3CDTF">2012-10-12T16:17:25Z</dcterms:created>
  <dcterms:modified xsi:type="dcterms:W3CDTF">2012-10-12T16:45:17Z</dcterms:modified>
</cp:coreProperties>
</file>